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9"/>
  </p:notesMasterIdLst>
  <p:handoutMasterIdLst>
    <p:handoutMasterId r:id="rId40"/>
  </p:handoutMasterIdLst>
  <p:sldIdLst>
    <p:sldId id="256" r:id="rId18"/>
    <p:sldId id="257" r:id="rId19"/>
    <p:sldId id="258" r:id="rId20"/>
    <p:sldId id="260" r:id="rId21"/>
    <p:sldId id="261" r:id="rId22"/>
    <p:sldId id="278" r:id="rId23"/>
    <p:sldId id="262" r:id="rId24"/>
    <p:sldId id="263" r:id="rId25"/>
    <p:sldId id="264" r:id="rId26"/>
    <p:sldId id="270" r:id="rId27"/>
    <p:sldId id="271" r:id="rId28"/>
    <p:sldId id="272" r:id="rId29"/>
    <p:sldId id="266" r:id="rId30"/>
    <p:sldId id="267" r:id="rId31"/>
    <p:sldId id="268" r:id="rId32"/>
    <p:sldId id="273" r:id="rId33"/>
    <p:sldId id="274" r:id="rId34"/>
    <p:sldId id="276" r:id="rId35"/>
    <p:sldId id="279" r:id="rId36"/>
    <p:sldId id="280" r:id="rId37"/>
    <p:sldId id="277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hat a Beautiful Name" id="{F0D9B39F-F255-4DA6-BFA0-66222A8FBCAD}">
          <p14:sldIdLst>
            <p14:sldId id="256"/>
          </p14:sldIdLst>
        </p14:section>
        <p14:section name="Verse 1" id="{FA72EC7F-9BD5-4C6D-8352-4074BA658AEA}">
          <p14:sldIdLst>
            <p14:sldId id="257"/>
            <p14:sldId id="258"/>
          </p14:sldIdLst>
        </p14:section>
        <p14:section name="Chorus 1" id="{61F17D37-67A6-4574-A4D9-5827DC145BF4}">
          <p14:sldIdLst>
            <p14:sldId id="260"/>
            <p14:sldId id="261"/>
            <p14:sldId id="278"/>
            <p14:sldId id="262"/>
          </p14:sldIdLst>
        </p14:section>
        <p14:section name="Verse 2" id="{5C065724-5345-42E8-942C-444B7BBCE3F4}">
          <p14:sldIdLst>
            <p14:sldId id="263"/>
            <p14:sldId id="264"/>
          </p14:sldIdLst>
        </p14:section>
        <p14:section name="Chorus 2" id="{07E23038-0F68-4649-8979-0C28988956A5}">
          <p14:sldIdLst>
            <p14:sldId id="270"/>
            <p14:sldId id="271"/>
            <p14:sldId id="272"/>
            <p14:sldId id="266"/>
          </p14:sldIdLst>
        </p14:section>
        <p14:section name="Bridge" id="{8B62891D-35DC-42A5-A889-4D672688007B}">
          <p14:sldIdLst>
            <p14:sldId id="267"/>
            <p14:sldId id="268"/>
            <p14:sldId id="273"/>
            <p14:sldId id="274"/>
          </p14:sldIdLst>
        </p14:section>
        <p14:section name="Chorus 3" id="{3CECE5AA-235B-4D6A-AF0F-5DEDFA35A47B}">
          <p14:sldIdLst>
            <p14:sldId id="276"/>
            <p14:sldId id="279"/>
            <p14:sldId id="280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theme" Target="theme/theme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wonderful Name it is,</a:t>
            </a:r>
          </a:p>
          <a:p>
            <a:r>
              <a:rPr lang="en-US" dirty="0"/>
              <a:t>what a wonderful Name it is</a:t>
            </a:r>
          </a:p>
          <a:p>
            <a:r>
              <a:rPr lang="en-US" dirty="0"/>
              <a:t>The Name of Jesus Christ my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44415227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wonderful Name it is,</a:t>
            </a:r>
          </a:p>
          <a:p>
            <a:r>
              <a:rPr lang="en-US" dirty="0"/>
              <a:t>nothing compares to this</a:t>
            </a:r>
          </a:p>
          <a:p>
            <a:r>
              <a:rPr lang="en-US" dirty="0"/>
              <a:t>What a wonderful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46469121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wonderful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14571130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927093079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Death could not hold You,</a:t>
            </a:r>
          </a:p>
          <a:p>
            <a:r>
              <a:rPr lang="en-US" dirty="0"/>
              <a:t>the veil tore before You</a:t>
            </a:r>
          </a:p>
          <a:p>
            <a:r>
              <a:rPr lang="en-US" dirty="0"/>
              <a:t>You silenced the boast of sin and grave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2274417870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The heavens are roaring,</a:t>
            </a:r>
          </a:p>
          <a:p>
            <a:r>
              <a:rPr lang="en-US" dirty="0"/>
              <a:t>the praise of Your glory</a:t>
            </a:r>
          </a:p>
          <a:p>
            <a:r>
              <a:rPr lang="en-US" dirty="0"/>
              <a:t>For You are raised to life again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211227713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have no rival,</a:t>
            </a:r>
          </a:p>
          <a:p>
            <a:r>
              <a:rPr lang="en-US" dirty="0"/>
              <a:t>You have no equal</a:t>
            </a:r>
          </a:p>
          <a:p>
            <a:r>
              <a:rPr lang="en-US" dirty="0"/>
              <a:t>Now and forever God you reign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314775760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Yours is the Kingdom,</a:t>
            </a:r>
          </a:p>
          <a:p>
            <a:r>
              <a:rPr lang="en-US" dirty="0"/>
              <a:t>Yours is the glory</a:t>
            </a:r>
          </a:p>
          <a:p>
            <a:r>
              <a:rPr lang="en-US" dirty="0"/>
              <a:t>Yours is the Name above all names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39155467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powerful Name it is,</a:t>
            </a:r>
          </a:p>
          <a:p>
            <a:r>
              <a:rPr lang="en-US" dirty="0"/>
              <a:t>What a powerful Name it is</a:t>
            </a:r>
          </a:p>
          <a:p>
            <a:r>
              <a:rPr lang="en-US" dirty="0"/>
              <a:t>The Name of Jesus Christ my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99280064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powerful Name it is,</a:t>
            </a:r>
          </a:p>
          <a:p>
            <a:r>
              <a:rPr lang="en-US" dirty="0"/>
              <a:t>Nothing can stand against</a:t>
            </a:r>
          </a:p>
          <a:p>
            <a:r>
              <a:rPr lang="en-US" dirty="0"/>
              <a:t>What a powerful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29777108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were the Word at the beginning</a:t>
            </a:r>
          </a:p>
          <a:p>
            <a:r>
              <a:rPr lang="en-US" dirty="0"/>
              <a:t>One With God the Lord Most High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17006840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powerful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315806339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58710230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Your hidden glory in creation</a:t>
            </a:r>
          </a:p>
          <a:p>
            <a:r>
              <a:rPr lang="en-US" dirty="0"/>
              <a:t>Now revealed in You Our Christ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16322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beautiful Name it is,</a:t>
            </a:r>
          </a:p>
          <a:p>
            <a:r>
              <a:rPr lang="en-US" dirty="0"/>
              <a:t>what a beautiful Name it is</a:t>
            </a:r>
          </a:p>
          <a:p>
            <a:r>
              <a:rPr lang="en-US" dirty="0"/>
              <a:t>The Name of Jesus Christ my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265667655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beautiful Name it is,</a:t>
            </a:r>
          </a:p>
          <a:p>
            <a:r>
              <a:rPr lang="en-US" dirty="0"/>
              <a:t>nothing compares to this</a:t>
            </a:r>
          </a:p>
          <a:p>
            <a:r>
              <a:rPr lang="en-US" dirty="0"/>
              <a:t>What a beautiful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294178911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What a beautiful Name it is,</a:t>
            </a:r>
          </a:p>
          <a:p>
            <a:r>
              <a:rPr lang="en-US" dirty="0"/>
              <a:t>the Name of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62813634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8740874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didn't want heaven without us</a:t>
            </a:r>
          </a:p>
          <a:p>
            <a:r>
              <a:rPr lang="en-US" dirty="0"/>
              <a:t>So Jesus You brought heaven down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251073687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sin was great, Your love was greater</a:t>
            </a:r>
          </a:p>
          <a:p>
            <a:r>
              <a:rPr lang="en-US" dirty="0"/>
              <a:t>What could separate us now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What a Beautiful Name</a:t>
            </a:r>
          </a:p>
        </p:txBody>
      </p:sp>
    </p:spTree>
    <p:extLst>
      <p:ext uri="{BB962C8B-B14F-4D97-AF65-F5344CB8AC3E}">
        <p14:creationId xmlns:p14="http://schemas.microsoft.com/office/powerpoint/2010/main" val="73661679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</TotalTime>
  <Words>361</Words>
  <Application>Microsoft Office PowerPoint</Application>
  <PresentationFormat>On-screen Show (4:3)</PresentationFormat>
  <Paragraphs>68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21</vt:i4>
      </vt:variant>
    </vt:vector>
  </HeadingPairs>
  <TitlesOfParts>
    <vt:vector size="4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171</cp:revision>
  <dcterms:created xsi:type="dcterms:W3CDTF">2011-12-04T14:58:54Z</dcterms:created>
  <dcterms:modified xsi:type="dcterms:W3CDTF">2023-07-01T05:32:39Z</dcterms:modified>
</cp:coreProperties>
</file>